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950" r:id="rId2"/>
    <p:sldId id="1090" r:id="rId3"/>
    <p:sldId id="1059" r:id="rId4"/>
    <p:sldId id="1055" r:id="rId5"/>
    <p:sldId id="545" r:id="rId6"/>
    <p:sldId id="546" r:id="rId7"/>
    <p:sldId id="547" r:id="rId8"/>
    <p:sldId id="548" r:id="rId9"/>
    <p:sldId id="549" r:id="rId10"/>
    <p:sldId id="1191" r:id="rId11"/>
    <p:sldId id="1192" r:id="rId12"/>
    <p:sldId id="1193" r:id="rId13"/>
    <p:sldId id="1194" r:id="rId14"/>
    <p:sldId id="1195" r:id="rId15"/>
    <p:sldId id="1196" r:id="rId16"/>
    <p:sldId id="1197" r:id="rId17"/>
    <p:sldId id="1198" r:id="rId18"/>
    <p:sldId id="1208" r:id="rId19"/>
    <p:sldId id="1199" r:id="rId20"/>
    <p:sldId id="1200" r:id="rId21"/>
    <p:sldId id="1201" r:id="rId22"/>
    <p:sldId id="1202" r:id="rId23"/>
    <p:sldId id="1203" r:id="rId24"/>
    <p:sldId id="1209" r:id="rId25"/>
    <p:sldId id="642" r:id="rId26"/>
    <p:sldId id="643" r:id="rId27"/>
    <p:sldId id="644" r:id="rId28"/>
    <p:sldId id="645" r:id="rId29"/>
    <p:sldId id="1109" r:id="rId30"/>
    <p:sldId id="1204" r:id="rId31"/>
    <p:sldId id="1205" r:id="rId32"/>
    <p:sldId id="1206" r:id="rId33"/>
    <p:sldId id="1207" r:id="rId34"/>
    <p:sldId id="1184" r:id="rId35"/>
    <p:sldId id="954" r:id="rId36"/>
    <p:sldId id="1010" r:id="rId37"/>
    <p:sldId id="1171" r:id="rId38"/>
    <p:sldId id="1151" r:id="rId39"/>
    <p:sldId id="1130" r:id="rId40"/>
    <p:sldId id="1084" r:id="rId41"/>
    <p:sldId id="1122" r:id="rId42"/>
    <p:sldId id="946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ervice" id="{1F80873B-EF87-4756-A9D6-A147B579BB11}">
          <p14:sldIdLst>
            <p14:sldId id="950"/>
            <p14:sldId id="1090"/>
            <p14:sldId id="1059"/>
            <p14:sldId id="1055"/>
            <p14:sldId id="545"/>
            <p14:sldId id="546"/>
            <p14:sldId id="547"/>
            <p14:sldId id="548"/>
            <p14:sldId id="549"/>
            <p14:sldId id="1191"/>
            <p14:sldId id="1192"/>
            <p14:sldId id="1193"/>
            <p14:sldId id="1194"/>
            <p14:sldId id="1195"/>
            <p14:sldId id="1196"/>
            <p14:sldId id="1197"/>
            <p14:sldId id="1198"/>
            <p14:sldId id="1208"/>
            <p14:sldId id="1199"/>
            <p14:sldId id="1200"/>
            <p14:sldId id="1201"/>
            <p14:sldId id="1202"/>
            <p14:sldId id="1203"/>
            <p14:sldId id="1209"/>
            <p14:sldId id="642"/>
            <p14:sldId id="643"/>
            <p14:sldId id="644"/>
            <p14:sldId id="645"/>
            <p14:sldId id="1109"/>
            <p14:sldId id="1204"/>
            <p14:sldId id="1205"/>
            <p14:sldId id="1206"/>
            <p14:sldId id="1207"/>
            <p14:sldId id="1184"/>
            <p14:sldId id="954"/>
            <p14:sldId id="1010"/>
            <p14:sldId id="1171"/>
            <p14:sldId id="1151"/>
            <p14:sldId id="1130"/>
            <p14:sldId id="1084"/>
            <p14:sldId id="1122"/>
            <p14:sldId id="9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6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8" autoAdjust="0"/>
    <p:restoredTop sz="82272" autoAdjust="0"/>
  </p:normalViewPr>
  <p:slideViewPr>
    <p:cSldViewPr>
      <p:cViewPr varScale="1">
        <p:scale>
          <a:sx n="84" d="100"/>
          <a:sy n="84" d="100"/>
        </p:scale>
        <p:origin x="1398" y="-6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18/04/2024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9B61DE-1D46-4752-AF65-FA2C4EB0D1D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6914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601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31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371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987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08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4941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9B61DE-1D46-4752-AF65-FA2C4EB0D1D0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174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436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18/04/2024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1FA438-06AA-FBAF-6598-C474F739A20A}"/>
              </a:ext>
            </a:extLst>
          </p:cNvPr>
          <p:cNvSpPr/>
          <p:nvPr userDrawn="1"/>
        </p:nvSpPr>
        <p:spPr>
          <a:xfrm>
            <a:off x="72008" y="5949280"/>
            <a:ext cx="899592" cy="773808"/>
          </a:xfrm>
          <a:prstGeom prst="rect">
            <a:avLst/>
          </a:prstGeom>
          <a:blipFill>
            <a:blip r:embed="rId1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A119C8-FA69-A36C-A18F-B470565B9C0C}"/>
              </a:ext>
            </a:extLst>
          </p:cNvPr>
          <p:cNvCxnSpPr>
            <a:cxnSpLocks/>
          </p:cNvCxnSpPr>
          <p:nvPr userDrawn="1"/>
        </p:nvCxnSpPr>
        <p:spPr>
          <a:xfrm>
            <a:off x="971600" y="6237312"/>
            <a:ext cx="77152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FB4C0C-9840-84EC-CAB9-6BA55788BC6D}"/>
              </a:ext>
            </a:extLst>
          </p:cNvPr>
          <p:cNvCxnSpPr>
            <a:cxnSpLocks/>
          </p:cNvCxnSpPr>
          <p:nvPr userDrawn="1"/>
        </p:nvCxnSpPr>
        <p:spPr>
          <a:xfrm>
            <a:off x="457200" y="764704"/>
            <a:ext cx="8229600" cy="0"/>
          </a:xfrm>
          <a:prstGeom prst="line">
            <a:avLst/>
          </a:prstGeom>
          <a:ln w="19050">
            <a:solidFill>
              <a:srgbClr val="FF9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Cornerstone City Church</a:t>
            </a:r>
            <a:b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Peninsula Plus Community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Hoo Are Ya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</a:b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chemeClr val="bg1"/>
                </a:solidFill>
              </a:rPr>
              <a:t>14</a:t>
            </a:r>
            <a:r>
              <a:rPr lang="en-US" sz="2400" baseline="30000" dirty="0">
                <a:solidFill>
                  <a:schemeClr val="bg1"/>
                </a:solidFill>
              </a:rPr>
              <a:t>th</a:t>
            </a:r>
            <a:r>
              <a:rPr lang="en-US" sz="2400" dirty="0">
                <a:solidFill>
                  <a:schemeClr val="bg1"/>
                </a:solidFill>
              </a:rPr>
              <a:t> April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ckwell"/>
                <a:ea typeface="+mj-ea"/>
                <a:cs typeface="+mj-cs"/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902529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This is Our God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7211413</a:t>
            </a:r>
          </a:p>
          <a:p>
            <a:r>
              <a:rPr lang="en-GB" sz="1200" dirty="0">
                <a:solidFill>
                  <a:schemeClr val="bg1"/>
                </a:solidFill>
              </a:rPr>
              <a:t>Brandon Lake | Pat Barrett | Phil Wickham | Steven Furtick</a:t>
            </a:r>
          </a:p>
          <a:p>
            <a:r>
              <a:rPr lang="en-GB" sz="1200" dirty="0">
                <a:solidFill>
                  <a:schemeClr val="bg1"/>
                </a:solidFill>
              </a:rPr>
              <a:t>© Brandon Lake Music; Phil Wickham Music; Simply Global Songs; Capitol CMG Genesis; Housefires Sounds; Music by Elevation Worship Publishing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  <a:br>
              <a:rPr lang="en-GB" sz="12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7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walls that we called sin and shame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prisons that we couldn’t escape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walls are rubble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3684826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those giants we called death and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They were like mountains that stood in our 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came and He died and He rose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Those giants are dead 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2046220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This is our God this is who He is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loves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this is what He does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saves us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2785631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Remember that fear that took our breath away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Faith so weak that we could barely pray</a:t>
            </a:r>
          </a:p>
          <a:p>
            <a:r>
              <a:rPr lang="en-GB" sz="4000" dirty="0">
                <a:solidFill>
                  <a:schemeClr val="bg1"/>
                </a:solidFill>
              </a:rPr>
              <a:t>But He heard every word every whisper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Now those altars in the wilderness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Tell the story of His faithfulness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Never once did He fail and He never will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729947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pulled me out of that pit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 did He did</a:t>
            </a:r>
          </a:p>
          <a:p>
            <a:r>
              <a:rPr lang="en-GB" sz="4000" dirty="0">
                <a:solidFill>
                  <a:schemeClr val="bg1"/>
                </a:solidFill>
              </a:rPr>
              <a:t>Who paid for all of our sin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380602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Who rescued me from that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Yahweh </a:t>
            </a:r>
            <a:r>
              <a:rPr lang="en-GB" sz="4000" dirty="0" err="1">
                <a:solidFill>
                  <a:schemeClr val="bg1"/>
                </a:solidFill>
              </a:rPr>
              <a:t>Yahweh</a:t>
            </a:r>
            <a:endParaRPr lang="en-GB" sz="4000" dirty="0">
              <a:solidFill>
                <a:schemeClr val="bg1"/>
              </a:solidFill>
            </a:endParaRPr>
          </a:p>
          <a:p>
            <a:r>
              <a:rPr lang="en-GB" sz="4000" dirty="0">
                <a:solidFill>
                  <a:schemeClr val="bg1"/>
                </a:solidFill>
              </a:rPr>
              <a:t>Who gets the glory and praise</a:t>
            </a:r>
          </a:p>
          <a:p>
            <a:r>
              <a:rPr lang="en-GB" sz="4000" dirty="0">
                <a:solidFill>
                  <a:schemeClr val="bg1"/>
                </a:solidFill>
              </a:rPr>
              <a:t>Nobody but Jesus (Him)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2147548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He bore the cross beat the grave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Let heaven and earth proclaim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is our God King Jesus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16416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433609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602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4400" b="0" i="0" dirty="0">
                <a:solidFill>
                  <a:srgbClr val="00A3E0"/>
                </a:solidFill>
                <a:effectLst/>
                <a:latin typeface="akagi_probook"/>
              </a:rPr>
              <a:t>Here I am to Worship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3266032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Tim Hughes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2000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345488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lectric - 3 Minute Countdown">
            <a:hlinkClick r:id="" action="ppaction://media"/>
            <a:extLst>
              <a:ext uri="{FF2B5EF4-FFF2-40B4-BE49-F238E27FC236}">
                <a16:creationId xmlns:a16="http://schemas.microsoft.com/office/drawing/2014/main" id="{261B41C3-5AC4-688F-F4CD-69E289A24B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1166018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95536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908720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Light of the world</a:t>
            </a:r>
          </a:p>
          <a:p>
            <a:r>
              <a:rPr lang="en-GB" sz="4000" dirty="0">
                <a:solidFill>
                  <a:schemeClr val="bg1"/>
                </a:solidFill>
              </a:rPr>
              <a:t>You stepped down into darkness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Opened my eyes let me see</a:t>
            </a:r>
          </a:p>
          <a:p>
            <a:r>
              <a:rPr lang="en-GB" sz="4000" dirty="0">
                <a:solidFill>
                  <a:schemeClr val="bg1"/>
                </a:solidFill>
              </a:rPr>
              <a:t>Beauty that made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This heart adore You</a:t>
            </a:r>
          </a:p>
          <a:p>
            <a:r>
              <a:rPr lang="en-GB" sz="4000" dirty="0">
                <a:solidFill>
                  <a:schemeClr val="bg1"/>
                </a:solidFill>
              </a:rPr>
              <a:t>Hope of a life spent with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1036213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4518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So here I am to worship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bow down</a:t>
            </a:r>
          </a:p>
          <a:p>
            <a:r>
              <a:rPr lang="en-GB" sz="4000" dirty="0">
                <a:solidFill>
                  <a:schemeClr val="bg1"/>
                </a:solidFill>
              </a:rPr>
              <a:t>Here I am to say that You're my God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You're altogether lovely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worthy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Altogether wonderful to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1987109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King of all days</a:t>
            </a:r>
          </a:p>
          <a:p>
            <a:r>
              <a:rPr lang="en-GB" sz="4000" dirty="0">
                <a:solidFill>
                  <a:schemeClr val="bg1"/>
                </a:solidFill>
              </a:rPr>
              <a:t>Oh so highly exalted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Glorious in heaven above</a:t>
            </a:r>
          </a:p>
          <a:p>
            <a:r>
              <a:rPr lang="en-GB" sz="4000" dirty="0">
                <a:solidFill>
                  <a:schemeClr val="bg1"/>
                </a:solidFill>
              </a:rPr>
              <a:t>Humbly You came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the earth You created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All for love's sake became poor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1984553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I'll never know how much it cost</a:t>
            </a:r>
          </a:p>
          <a:p>
            <a:r>
              <a:rPr lang="en-GB" sz="4000" dirty="0">
                <a:solidFill>
                  <a:schemeClr val="bg1"/>
                </a:solidFill>
              </a:rPr>
              <a:t>To see my sin upon that cross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25386178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950" y="836712"/>
            <a:ext cx="8640960" cy="6480720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Call upon the name of the Lord</a:t>
            </a:r>
          </a:p>
          <a:p>
            <a:r>
              <a:rPr lang="en-GB" sz="4000" dirty="0">
                <a:solidFill>
                  <a:schemeClr val="bg1"/>
                </a:solidFill>
              </a:rPr>
              <a:t>And be saved</a:t>
            </a:r>
          </a:p>
          <a:p>
            <a:r>
              <a:rPr lang="en-GB" sz="40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1/1</a:t>
            </a:r>
          </a:p>
        </p:txBody>
      </p:sp>
    </p:spTree>
    <p:extLst>
      <p:ext uri="{BB962C8B-B14F-4D97-AF65-F5344CB8AC3E}">
        <p14:creationId xmlns:p14="http://schemas.microsoft.com/office/powerpoint/2010/main" val="12770521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dirty="0">
                <a:solidFill>
                  <a:srgbClr val="00A3E0"/>
                </a:solidFill>
                <a:latin typeface="akagi_probook"/>
              </a:rPr>
              <a:t>Great Are You Lord</a:t>
            </a:r>
            <a:endParaRPr lang="en-GB" sz="6600" b="0" i="0" dirty="0">
              <a:solidFill>
                <a:srgbClr val="00A3E0"/>
              </a:solidFill>
              <a:effectLst/>
              <a:latin typeface="akagi_probook"/>
            </a:endParaRPr>
          </a:p>
          <a:p>
            <a:b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Song # 6460220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David Leonard | Jason Ingram | Leslie Jordan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© 2012 Open Hands Music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So Essential Tunes (Admin. by Essential Music Publishing LLC)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Integrity's Praise! Music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Little Way Creative (Admin. by Integrity Music Ltd)</a:t>
            </a: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12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12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12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4870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give life You are love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bring light to the darkness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give hope You restore </a:t>
            </a:r>
            <a:r>
              <a:rPr lang="en-GB" sz="4400" dirty="0" err="1">
                <a:solidFill>
                  <a:schemeClr val="bg1"/>
                </a:solidFill>
              </a:rPr>
              <a:t>ev'ry</a:t>
            </a:r>
            <a:r>
              <a:rPr lang="en-GB" sz="4400" dirty="0">
                <a:solidFill>
                  <a:schemeClr val="bg1"/>
                </a:solidFill>
              </a:rPr>
              <a:t> heart that is broken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great are You Lord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1802098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83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We pour out 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It's Your breath in our lungs</a:t>
            </a:r>
          </a:p>
          <a:p>
            <a:r>
              <a:rPr lang="en-GB" sz="4400" dirty="0">
                <a:solidFill>
                  <a:schemeClr val="bg1"/>
                </a:solidFill>
              </a:rPr>
              <a:t>So we pour out our praise to You only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6948519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976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all the earth will shout Your praise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Our hearts will cry these bones will sing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Great are 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5284180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81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938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My Worship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7098688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Philip Nathan Thompson |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2017 Integrity Worship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Phil Thompson Worship (Admin. by Integrity Music Ltd)</a:t>
            </a:r>
          </a:p>
          <a:p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Zenzo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Matoga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 Music (Admin. by Integrity Music Ltd)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740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242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You Lord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are worthy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 all of the things You've done for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no one can worship You for 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39541377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Here's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Receive my worship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of my worship</a:t>
            </a:r>
            <a:br>
              <a:rPr lang="en-GB" sz="4400" dirty="0">
                <a:solidFill>
                  <a:schemeClr val="bg1"/>
                </a:solidFill>
              </a:rPr>
            </a:br>
            <a:endParaRPr lang="en-GB" sz="4400" dirty="0">
              <a:solidFill>
                <a:schemeClr val="bg1"/>
              </a:solidFill>
            </a:endParaRPr>
          </a:p>
          <a:p>
            <a:r>
              <a:rPr lang="en-GB" sz="4400" dirty="0">
                <a:solidFill>
                  <a:schemeClr val="bg1"/>
                </a:solidFill>
              </a:rPr>
              <a:t>(REPEAT)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22021960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I will not be silent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  <a:p>
            <a:r>
              <a:rPr lang="en-GB" sz="4400" dirty="0">
                <a:solidFill>
                  <a:schemeClr val="bg1"/>
                </a:solidFill>
              </a:rPr>
              <a:t>As long as I am breathing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will always worship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8974725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C5728-83A2-7320-85CF-A0CAEE292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382" y="1637082"/>
            <a:ext cx="6620540" cy="437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6749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7170" name="Picture 2" descr="Ainsdale Methodist Church Notices">
            <a:extLst>
              <a:ext uri="{FF2B5EF4-FFF2-40B4-BE49-F238E27FC236}">
                <a16:creationId xmlns:a16="http://schemas.microsoft.com/office/drawing/2014/main" id="{3EEB5152-0F8F-378F-8135-B60333430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480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182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FF6A45-6484-EE62-27B3-AA7374E13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956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03C05E-2E9E-9E5C-FBDB-5A1EC2477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899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E7B9C-F9A1-7659-93D2-3F64E265F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0572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1EE7B-1DB0-CE1A-B67F-67F15C51F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C3B932-DD70-88CB-0FFB-702D9E48D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12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ERFECT PRAISE. Praise the Lord dear Saint. The Lord is… | by Rogers  Kisambira | Medium">
            <a:extLst>
              <a:ext uri="{FF2B5EF4-FFF2-40B4-BE49-F238E27FC236}">
                <a16:creationId xmlns:a16="http://schemas.microsoft.com/office/drawing/2014/main" id="{03530199-C205-5889-140C-73EE934F8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78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435852" y="1484784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43FA2A-3045-29D5-1002-B867C0286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078" y="1893869"/>
            <a:ext cx="6577844" cy="38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91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85898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6D2A-5E68-F15C-89E4-2DBC4F4793A3}"/>
              </a:ext>
            </a:extLst>
          </p:cNvPr>
          <p:cNvSpPr txBox="1">
            <a:spLocks/>
          </p:cNvSpPr>
          <p:nvPr/>
        </p:nvSpPr>
        <p:spPr bwMode="auto">
          <a:xfrm>
            <a:off x="457200" y="836712"/>
            <a:ext cx="8229600" cy="48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0000" lnSpcReduction="10000"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9C6AC8B-4AF1-9B45-6683-F14ED4AE0E1F}"/>
              </a:ext>
            </a:extLst>
          </p:cNvPr>
          <p:cNvSpPr txBox="1">
            <a:spLocks/>
          </p:cNvSpPr>
          <p:nvPr/>
        </p:nvSpPr>
        <p:spPr bwMode="auto">
          <a:xfrm>
            <a:off x="323528" y="116632"/>
            <a:ext cx="8229600" cy="4680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58595B"/>
                </a:solidFill>
                <a:latin typeface="Rockwell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rgbClr val="58595B"/>
                </a:solidFill>
                <a:latin typeface="Rockwell" panose="02060603020205020403" pitchFamily="18" charset="0"/>
              </a:defRPr>
            </a:lvl9pPr>
          </a:lstStyle>
          <a:p>
            <a:pPr lvl="0" algn="ctr">
              <a:defRPr/>
            </a:pPr>
            <a:r>
              <a:rPr lang="en-GB" dirty="0">
                <a:solidFill>
                  <a:schemeClr val="bg1"/>
                </a:solidFill>
              </a:rPr>
              <a:t>2 Corinthians 14</a:t>
            </a:r>
            <a:br>
              <a:rPr lang="en-GB" dirty="0">
                <a:solidFill>
                  <a:schemeClr val="bg1"/>
                </a:solidFill>
              </a:rPr>
            </a:b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May the grace of the Lord Jesus Christ, and the love of God, and the fellowship of the Holy Spirit be with you all</a:t>
            </a:r>
          </a:p>
        </p:txBody>
      </p:sp>
    </p:spTree>
    <p:extLst>
      <p:ext uri="{BB962C8B-B14F-4D97-AF65-F5344CB8AC3E}">
        <p14:creationId xmlns:p14="http://schemas.microsoft.com/office/powerpoint/2010/main" val="3974712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endParaRPr lang="en-GB" sz="5400" b="0" i="0" dirty="0">
              <a:solidFill>
                <a:schemeClr val="bg1"/>
              </a:solidFill>
              <a:effectLst/>
              <a:latin typeface="akagi_probook"/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Mighty to Save</a:t>
            </a:r>
          </a:p>
          <a:p>
            <a:b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</a:b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Song # 4591782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Ben Fielding | Reuben Morgan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© 2006 Hillsong Music Publishing Australia (Admin. by Hillsong Music Publishing UK)</a:t>
            </a: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For use solely with the </a:t>
            </a:r>
            <a:r>
              <a:rPr lang="en-GB" sz="900" b="0" i="0" dirty="0" err="1">
                <a:solidFill>
                  <a:srgbClr val="717171"/>
                </a:solidFill>
                <a:effectLst/>
                <a:latin typeface="akagi_probook"/>
              </a:rPr>
              <a:t>SongSelect</a:t>
            </a:r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® Terms of Use. All rights reserved. www.ccli.com</a:t>
            </a:r>
          </a:p>
          <a:p>
            <a:endParaRPr lang="en-GB" sz="900" b="0" i="0" dirty="0">
              <a:solidFill>
                <a:srgbClr val="717171"/>
              </a:solidFill>
              <a:effectLst/>
              <a:latin typeface="akagi_probook"/>
            </a:endParaRPr>
          </a:p>
          <a:p>
            <a:r>
              <a:rPr lang="en-GB" sz="900" b="0" i="0" dirty="0">
                <a:solidFill>
                  <a:srgbClr val="717171"/>
                </a:solidFill>
                <a:effectLst/>
                <a:latin typeface="akagi_probook"/>
              </a:rPr>
              <a:t>CCLI Licence No. 33265</a:t>
            </a:r>
          </a:p>
          <a:p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721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796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 err="1">
                <a:solidFill>
                  <a:schemeClr val="bg1"/>
                </a:solidFill>
              </a:rPr>
              <a:t>Ev’ryone</a:t>
            </a:r>
            <a:r>
              <a:rPr lang="en-GB" sz="4400" dirty="0">
                <a:solidFill>
                  <a:schemeClr val="bg1"/>
                </a:solidFill>
              </a:rPr>
              <a:t> needs compassion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Love that's never failing</a:t>
            </a:r>
          </a:p>
          <a:p>
            <a:r>
              <a:rPr lang="en-GB" sz="4400" dirty="0">
                <a:solidFill>
                  <a:schemeClr val="bg1"/>
                </a:solidFill>
              </a:rPr>
              <a:t>Let mercy fall on me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Ev’ryone</a:t>
            </a:r>
            <a:r>
              <a:rPr lang="en-GB" sz="4400" dirty="0">
                <a:solidFill>
                  <a:schemeClr val="bg1"/>
                </a:solidFill>
              </a:rPr>
              <a:t> needs forgiveness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kindness of a Saviour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hope of nations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228258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Saviour He can move the mountains</a:t>
            </a:r>
          </a:p>
          <a:p>
            <a:r>
              <a:rPr lang="en-GB" sz="4400" dirty="0">
                <a:solidFill>
                  <a:schemeClr val="bg1"/>
                </a:solidFill>
              </a:rPr>
              <a:t>My God is mighty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 is mighty to save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Forever Author of salvation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 rose and conquered the grave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Jesus conquered the grave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572865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692696"/>
            <a:ext cx="8640960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So take me as You find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All my fears and failures</a:t>
            </a:r>
          </a:p>
          <a:p>
            <a:r>
              <a:rPr lang="en-GB" sz="4400" dirty="0">
                <a:solidFill>
                  <a:schemeClr val="bg1"/>
                </a:solidFill>
              </a:rPr>
              <a:t>Fill my life again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give my life to follow</a:t>
            </a:r>
          </a:p>
          <a:p>
            <a:r>
              <a:rPr lang="en-GB" sz="4400" dirty="0" err="1">
                <a:solidFill>
                  <a:schemeClr val="bg1"/>
                </a:solidFill>
              </a:rPr>
              <a:t>Ev’rything</a:t>
            </a:r>
            <a:r>
              <a:rPr lang="en-GB" sz="4400" dirty="0">
                <a:solidFill>
                  <a:schemeClr val="bg1"/>
                </a:solidFill>
              </a:rPr>
              <a:t> I believe in</a:t>
            </a:r>
          </a:p>
          <a:p>
            <a:r>
              <a:rPr lang="en-GB" sz="4400" dirty="0">
                <a:solidFill>
                  <a:schemeClr val="bg1"/>
                </a:solidFill>
              </a:rPr>
              <a:t>Now I surrender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3574609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18" y="764704"/>
            <a:ext cx="8640960" cy="6480720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Shine your light and let the whole world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singing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glory of the risen King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Jesus</a:t>
            </a:r>
          </a:p>
          <a:p>
            <a:r>
              <a:rPr lang="en-GB" sz="3600" dirty="0">
                <a:solidFill>
                  <a:schemeClr val="bg1"/>
                </a:solidFill>
              </a:rPr>
              <a:t>Shine your light and let the whole world see</a:t>
            </a:r>
          </a:p>
          <a:p>
            <a:r>
              <a:rPr lang="en-GB" sz="3600" dirty="0">
                <a:solidFill>
                  <a:schemeClr val="bg1"/>
                </a:solidFill>
              </a:rPr>
              <a:t>We're singing</a:t>
            </a:r>
          </a:p>
          <a:p>
            <a:r>
              <a:rPr lang="en-GB" sz="3600" dirty="0">
                <a:solidFill>
                  <a:schemeClr val="bg1"/>
                </a:solidFill>
              </a:rPr>
              <a:t>For the glory of the risen King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629827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8998</TotalTime>
  <Words>1025</Words>
  <Application>Microsoft Office PowerPoint</Application>
  <PresentationFormat>On-screen Show (4:3)</PresentationFormat>
  <Paragraphs>196</Paragraphs>
  <Slides>42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akagi_probook</vt:lpstr>
      <vt:lpstr>Arial</vt:lpstr>
      <vt:lpstr>Calibri</vt:lpstr>
      <vt:lpstr>Rockwell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474</cp:revision>
  <dcterms:created xsi:type="dcterms:W3CDTF">2019-09-23T12:06:27Z</dcterms:created>
  <dcterms:modified xsi:type="dcterms:W3CDTF">2024-04-18T10:03:24Z</dcterms:modified>
</cp:coreProperties>
</file>

<file path=docProps/thumbnail.jpeg>
</file>